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3" r:id="rId2"/>
  </p:sldMasterIdLst>
  <p:sldIdLst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5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8"/>
          <p:cNvSpPr>
            <a:spLocks noChangeShapeType="1"/>
          </p:cNvSpPr>
          <p:nvPr userDrawn="1"/>
        </p:nvSpPr>
        <p:spPr bwMode="auto">
          <a:xfrm>
            <a:off x="0" y="6019800"/>
            <a:ext cx="9239250" cy="0"/>
          </a:xfrm>
          <a:prstGeom prst="line">
            <a:avLst/>
          </a:prstGeom>
          <a:noFill/>
          <a:ln w="7620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latin typeface="Arial" pitchFamily="34" charset="0"/>
            </a:endParaRPr>
          </a:p>
        </p:txBody>
      </p:sp>
      <p:pic>
        <p:nvPicPr>
          <p:cNvPr id="5" name="Picture 9" descr="PDE- Cap Logo-Final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14800" y="5562600"/>
            <a:ext cx="860425" cy="91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 Box 14"/>
          <p:cNvSpPr txBox="1">
            <a:spLocks noChangeArrowheads="1"/>
          </p:cNvSpPr>
          <p:nvPr userDrawn="1"/>
        </p:nvSpPr>
        <p:spPr bwMode="auto">
          <a:xfrm>
            <a:off x="1828800" y="6477000"/>
            <a:ext cx="5486400" cy="336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US" sz="1600" smtClean="0">
                <a:solidFill>
                  <a:srgbClr val="FFFFFF"/>
                </a:solidFill>
                <a:latin typeface="Corbel" pitchFamily="34" charset="0"/>
              </a:rPr>
              <a:t>Pennsylvania Training and Technical Assistance Network</a:t>
            </a:r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52400" y="228600"/>
            <a:ext cx="8763000" cy="990600"/>
          </a:xfrm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lang="en-US"/>
              <a:t>Presentation Name (Gill Sans MT 44 pt.)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2819400"/>
            <a:ext cx="4572000" cy="2362200"/>
          </a:xfrm>
        </p:spPr>
        <p:txBody>
          <a:bodyPr/>
          <a:lstStyle>
            <a:lvl1pPr marL="0" indent="0" algn="ctr">
              <a:buFontTx/>
              <a:buNone/>
              <a:defRPr sz="2400">
                <a:solidFill>
                  <a:schemeClr val="bg1"/>
                </a:solidFill>
              </a:defRPr>
            </a:lvl1pPr>
          </a:lstStyle>
          <a:p>
            <a:r>
              <a:rPr lang="en-US"/>
              <a:t>Date</a:t>
            </a:r>
            <a:br>
              <a:rPr lang="en-US"/>
            </a:br>
            <a:r>
              <a:rPr lang="en-US"/>
              <a:t>Location</a:t>
            </a:r>
            <a:br>
              <a:rPr lang="en-US"/>
            </a:br>
            <a:r>
              <a:rPr lang="en-US"/>
              <a:t>Presenter’s Name</a:t>
            </a:r>
            <a:br>
              <a:rPr lang="en-US"/>
            </a:br>
            <a:r>
              <a:rPr lang="en-US"/>
              <a:t>(Gill Sans MT 24 pt.)</a:t>
            </a:r>
          </a:p>
        </p:txBody>
      </p:sp>
    </p:spTree>
    <p:extLst>
      <p:ext uri="{BB962C8B-B14F-4D97-AF65-F5344CB8AC3E}">
        <p14:creationId xmlns:p14="http://schemas.microsoft.com/office/powerpoint/2010/main" val="1577740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C1761E-D744-48E5-942D-2B28C46A26BC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31430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07FA0B-96A9-4DED-BEE8-96389A37C259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366768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30725"/>
          </a:xfrm>
        </p:spPr>
        <p:txBody>
          <a:bodyPr rtlCol="0">
            <a:normAutofit/>
          </a:bodyPr>
          <a:lstStyle/>
          <a:p>
            <a:pPr lvl="0"/>
            <a:endParaRPr lang="en-US" noProof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CAC446-2BFF-4460-AA92-846963EE7084}" type="datetime1">
              <a:rPr lang="en-US">
                <a:solidFill>
                  <a:srgbClr val="000000"/>
                </a:solidFill>
              </a:rPr>
              <a:pPr>
                <a:defRPr/>
              </a:pPr>
              <a:t>10/17/2012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29600" y="6245225"/>
            <a:ext cx="4572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D0C7BBC-980C-4AA6-8F26-DFD0B5179F62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373198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8"/>
          <p:cNvSpPr>
            <a:spLocks noChangeShapeType="1"/>
          </p:cNvSpPr>
          <p:nvPr userDrawn="1"/>
        </p:nvSpPr>
        <p:spPr bwMode="auto">
          <a:xfrm>
            <a:off x="0" y="6019800"/>
            <a:ext cx="9239250" cy="0"/>
          </a:xfrm>
          <a:prstGeom prst="line">
            <a:avLst/>
          </a:prstGeom>
          <a:noFill/>
          <a:ln w="76200">
            <a:solidFill>
              <a:schemeClr val="bg1"/>
            </a:solidFill>
            <a:round/>
            <a:headEnd/>
            <a:tailEnd/>
          </a:ln>
          <a:effectLst/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  <a:latin typeface="Arial" charset="0"/>
            </a:endParaRPr>
          </a:p>
        </p:txBody>
      </p:sp>
      <p:pic>
        <p:nvPicPr>
          <p:cNvPr id="5" name="Picture 9" descr="PDE- Cap Logo-Final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14800" y="5562600"/>
            <a:ext cx="860425" cy="91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 Box 14"/>
          <p:cNvSpPr txBox="1">
            <a:spLocks noChangeArrowheads="1"/>
          </p:cNvSpPr>
          <p:nvPr userDrawn="1"/>
        </p:nvSpPr>
        <p:spPr bwMode="auto">
          <a:xfrm>
            <a:off x="1828800" y="6477000"/>
            <a:ext cx="5486400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600">
                <a:solidFill>
                  <a:srgbClr val="FFFFFF"/>
                </a:solidFill>
                <a:latin typeface="Corbel" pitchFamily="34" charset="0"/>
              </a:rPr>
              <a:t>Pennsylvania Training and Technical Assistance Network</a:t>
            </a:r>
            <a:endParaRPr lang="en-US">
              <a:solidFill>
                <a:srgbClr val="000000"/>
              </a:solidFill>
              <a:latin typeface="Arial" charset="0"/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52400" y="228600"/>
            <a:ext cx="8763000" cy="990600"/>
          </a:xfrm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lang="en-US"/>
              <a:t>Presentation Name (Gill Sans MT 44 pt.)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2819400"/>
            <a:ext cx="4572000" cy="2362200"/>
          </a:xfrm>
        </p:spPr>
        <p:txBody>
          <a:bodyPr/>
          <a:lstStyle>
            <a:lvl1pPr marL="0" indent="0" algn="ctr">
              <a:buFontTx/>
              <a:buNone/>
              <a:defRPr sz="2400">
                <a:solidFill>
                  <a:schemeClr val="bg1"/>
                </a:solidFill>
              </a:defRPr>
            </a:lvl1pPr>
          </a:lstStyle>
          <a:p>
            <a:r>
              <a:rPr lang="en-US"/>
              <a:t>Date</a:t>
            </a:r>
            <a:br>
              <a:rPr lang="en-US"/>
            </a:br>
            <a:r>
              <a:rPr lang="en-US"/>
              <a:t>Location</a:t>
            </a:r>
            <a:br>
              <a:rPr lang="en-US"/>
            </a:br>
            <a:r>
              <a:rPr lang="en-US"/>
              <a:t>Presenter’s Name</a:t>
            </a:r>
            <a:br>
              <a:rPr lang="en-US"/>
            </a:br>
            <a:r>
              <a:rPr lang="en-US"/>
              <a:t>(Gill Sans MT 24 pt.)</a:t>
            </a:r>
          </a:p>
        </p:txBody>
      </p:sp>
    </p:spTree>
    <p:extLst>
      <p:ext uri="{BB962C8B-B14F-4D97-AF65-F5344CB8AC3E}">
        <p14:creationId xmlns:p14="http://schemas.microsoft.com/office/powerpoint/2010/main" val="174750172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 sz="36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8077200" y="6172200"/>
            <a:ext cx="4572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5C7715-763C-4E1A-978D-CC5D43108EF4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661019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94FB40-D92D-462A-8A36-ADB152EB0D56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2846460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9A61B9-9F64-43FC-BA58-18B6E53A91E0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9499043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8153400" y="6245225"/>
            <a:ext cx="5334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CE20E9-C062-465B-B98F-1133221D794A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104481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91E397-A602-40E1-AEEE-C0214A0539BE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804800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8458200" y="6381750"/>
            <a:ext cx="4572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CBD0D10-822D-48BA-A4D9-98B6336B0728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50111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 sz="36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8077200" y="6172200"/>
            <a:ext cx="4572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3C1A6F-9485-4F8A-8F2C-CDD9E5EFF6A2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185647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E446CF-6945-4897-8E5A-0A97C0CEB259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724175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55F0FF-9684-46B7-B359-7AADFDF972F4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318075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960BCF-CF0E-4DEA-ADBA-A0D5515B034C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566151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FEE56C-98FB-4E01-9154-65F07FAF668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287001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30725"/>
          </a:xfrm>
        </p:spPr>
        <p:txBody>
          <a:bodyPr rtlCol="0">
            <a:normAutofit/>
          </a:bodyPr>
          <a:lstStyle/>
          <a:p>
            <a:pPr lvl="0"/>
            <a:endParaRPr lang="en-US" noProof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04EBD7-468A-4797-9C2F-ACAB8161F63C}" type="datetime1">
              <a:rPr lang="en-US">
                <a:solidFill>
                  <a:srgbClr val="000000"/>
                </a:solidFill>
              </a:rPr>
              <a:pPr>
                <a:defRPr/>
              </a:pPr>
              <a:t>10/17/2012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29600" y="6245225"/>
            <a:ext cx="4572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912854-AC83-4485-9DDF-2B4F683180C9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52905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C30662-CCCC-4D3D-BFF4-D2FBC703FCB1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89263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405FBB-E4F8-4C05-81BE-5564BF85B2D7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60534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8153400" y="6245225"/>
            <a:ext cx="5334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260025-D217-4638-9F29-E3F5C102E4A4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7725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704202-6372-4357-B765-03BE7DE5DD9C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162145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8458200" y="6381750"/>
            <a:ext cx="4572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E1E46A-AB21-4AF1-98DB-EDC02B5881FA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78974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971A020-775E-4DCC-AD31-038982C07C8D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18017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EF241DC-A82C-494D-BE60-D6D04011D74C}" type="slidenum">
              <a:rPr 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66633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563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Title (Gill Sans MT 40 pt.)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305800" y="6245225"/>
            <a:ext cx="3810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A47B3D73-679C-4261-9966-7BBAF08BE37A}" type="slidenum">
              <a:rPr lang="en-US">
                <a:solidFill>
                  <a:srgbClr val="000000"/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990600"/>
            <a:ext cx="9144000" cy="152400"/>
          </a:xfrm>
          <a:prstGeom prst="rect">
            <a:avLst/>
          </a:prstGeom>
          <a:gradFill rotWithShape="1">
            <a:gsLst>
              <a:gs pos="0">
                <a:srgbClr val="003399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srgbClr val="000000"/>
              </a:solidFill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851035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accent2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accent2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accent2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accent2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563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Title (Gill Sans MT 40 pt.)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305800" y="6245225"/>
            <a:ext cx="3810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D67FF373-674A-4D59-BB75-4B751C9039A9}" type="slidenum">
              <a:rPr lang="en-US">
                <a:solidFill>
                  <a:srgbClr val="000000"/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990600"/>
            <a:ext cx="9144000" cy="152400"/>
          </a:xfrm>
          <a:prstGeom prst="rect">
            <a:avLst/>
          </a:prstGeom>
          <a:gradFill rotWithShape="1">
            <a:gsLst>
              <a:gs pos="0">
                <a:srgbClr val="003399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056884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accent2"/>
          </a:solidFill>
          <a:latin typeface="Gill Sans MT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accent2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accent2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accent2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accent2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2010-11 School </a:t>
            </a:r>
            <a:r>
              <a:rPr lang="en-US" dirty="0" smtClean="0"/>
              <a:t>District of Philadelphia</a:t>
            </a:r>
            <a:br>
              <a:rPr lang="en-US" dirty="0" smtClean="0"/>
            </a:br>
            <a:r>
              <a:rPr lang="en-US" dirty="0" smtClean="0"/>
              <a:t>Cohort #3 (Cohort #1)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228600" y="1371600"/>
          <a:ext cx="8534400" cy="5448299"/>
        </p:xfrm>
        <a:graphic>
          <a:graphicData uri="http://schemas.openxmlformats.org/drawingml/2006/table">
            <a:tbl>
              <a:tblPr>
                <a:tableStyleId>{21E4AEA4-8DFA-4A89-87EB-49C32662AFE0}</a:tableStyleId>
              </a:tblPr>
              <a:tblGrid>
                <a:gridCol w="4267200"/>
                <a:gridCol w="4267200"/>
              </a:tblGrid>
              <a:tr h="724125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err="1" smtClean="0"/>
                        <a:t>Beeber</a:t>
                      </a:r>
                      <a:r>
                        <a:rPr lang="en-US" sz="2400" dirty="0" smtClean="0"/>
                        <a:t> MS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Edison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43664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err="1" smtClean="0"/>
                        <a:t>Fels</a:t>
                      </a:r>
                      <a:r>
                        <a:rPr lang="en-US" sz="2400" dirty="0" smtClean="0"/>
                        <a:t>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Frankford HS</a:t>
                      </a:r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43664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Germantown HS</a:t>
                      </a:r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err="1" smtClean="0"/>
                        <a:t>Gratz</a:t>
                      </a:r>
                      <a:r>
                        <a:rPr lang="en-US" sz="2400" dirty="0" smtClean="0"/>
                        <a:t>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724122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Grover Washington MS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Martin Luther</a:t>
                      </a:r>
                      <a:r>
                        <a:rPr lang="en-US" sz="2400" baseline="0" dirty="0" smtClean="0"/>
                        <a:t> King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9379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Olney HS East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Olney HS West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43664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Overbrook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Northeast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43664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South Philadelphia</a:t>
                      </a:r>
                      <a:r>
                        <a:rPr lang="en-US" sz="2400" baseline="0" dirty="0" smtClean="0"/>
                        <a:t>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Shaw MS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73159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Tilden MS</a:t>
                      </a:r>
                    </a:p>
                    <a:p>
                      <a:endParaRPr lang="en-US" sz="18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14606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2011-12 </a:t>
            </a:r>
            <a:r>
              <a:rPr lang="en-US" dirty="0" smtClean="0"/>
              <a:t>School </a:t>
            </a:r>
            <a:r>
              <a:rPr lang="en-US" dirty="0" smtClean="0"/>
              <a:t>District of Philadelphia</a:t>
            </a:r>
            <a:br>
              <a:rPr lang="en-US" dirty="0" smtClean="0"/>
            </a:br>
            <a:r>
              <a:rPr lang="en-US" dirty="0" smtClean="0"/>
              <a:t>Cohort </a:t>
            </a:r>
            <a:r>
              <a:rPr lang="en-US" dirty="0" smtClean="0"/>
              <a:t>#4 </a:t>
            </a:r>
            <a:r>
              <a:rPr lang="en-US" dirty="0" smtClean="0"/>
              <a:t>(Cohort </a:t>
            </a:r>
            <a:r>
              <a:rPr lang="en-US" dirty="0" smtClean="0"/>
              <a:t>#2)</a:t>
            </a:r>
            <a:endParaRPr lang="en-US" dirty="0" smtClean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30002106"/>
              </p:ext>
            </p:extLst>
          </p:nvPr>
        </p:nvGraphicFramePr>
        <p:xfrm>
          <a:off x="228600" y="1371600"/>
          <a:ext cx="8534400" cy="5726453"/>
        </p:xfrm>
        <a:graphic>
          <a:graphicData uri="http://schemas.openxmlformats.org/drawingml/2006/table">
            <a:tbl>
              <a:tblPr>
                <a:tableStyleId>{21E4AEA4-8DFA-4A89-87EB-49C32662AFE0}</a:tableStyleId>
              </a:tblPr>
              <a:tblGrid>
                <a:gridCol w="4267200"/>
                <a:gridCol w="4267200"/>
              </a:tblGrid>
              <a:tr h="724125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Ben Franklin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Bok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43664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Carnell MS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Dobbins HS</a:t>
                      </a:r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43664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err="1" smtClean="0"/>
                        <a:t>Feltonville</a:t>
                      </a:r>
                      <a:r>
                        <a:rPr lang="en-US" sz="2400" dirty="0" smtClean="0"/>
                        <a:t> Arts and Sciences MS</a:t>
                      </a:r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George Pepper MS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724122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George Washington HS</a:t>
                      </a:r>
                    </a:p>
                    <a:p>
                      <a:pPr algn="ctr"/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High</a:t>
                      </a:r>
                      <a:r>
                        <a:rPr lang="en-US" sz="2400" baseline="0" dirty="0" smtClean="0"/>
                        <a:t> School of the Future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9379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Kensington</a:t>
                      </a:r>
                      <a:r>
                        <a:rPr lang="en-US" sz="2400" baseline="0" dirty="0" smtClean="0"/>
                        <a:t> Culinary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Lincoln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43664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err="1" smtClean="0"/>
                        <a:t>Mastbaum</a:t>
                      </a:r>
                      <a:r>
                        <a:rPr lang="en-US" sz="2400" dirty="0" smtClean="0"/>
                        <a:t>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err="1" smtClean="0"/>
                        <a:t>Randolf</a:t>
                      </a:r>
                      <a:r>
                        <a:rPr lang="en-US" sz="2400" dirty="0" smtClean="0"/>
                        <a:t> HS</a:t>
                      </a:r>
                    </a:p>
                    <a:p>
                      <a:pPr algn="ctr"/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643664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Roberto Clemente MS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Saul HS</a:t>
                      </a:r>
                      <a:endParaRPr lang="en-US" sz="24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  <a:tr h="73159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Swenson HS</a:t>
                      </a:r>
                    </a:p>
                    <a:p>
                      <a:endParaRPr lang="en-US" sz="18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T="45725" marB="45725">
                    <a:solidFill>
                      <a:srgbClr val="F1F1F5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84488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Gill Sans MT"/>
        <a:ea typeface=""/>
        <a:cs typeface=""/>
      </a:majorFont>
      <a:minorFont>
        <a:latin typeface="Gill Sans M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Gill Sans MT"/>
        <a:ea typeface=""/>
        <a:cs typeface=""/>
      </a:majorFont>
      <a:minorFont>
        <a:latin typeface="Gill Sans M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87</Words>
  <Application>Microsoft Office PowerPoint</Application>
  <PresentationFormat>On-screen Show (4:3)</PresentationFormat>
  <Paragraphs>32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1_Default Design</vt:lpstr>
      <vt:lpstr>Default Design</vt:lpstr>
      <vt:lpstr>2010-11 School District of Philadelphia Cohort #3 (Cohort #1)</vt:lpstr>
      <vt:lpstr>2011-12 School District of Philadelphia Cohort #4 (Cohort #2)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2010-11 School District of Philadelphia Cohort #3 (Cohort #1)</dc:title>
  <dc:creator>Steciw, Mark</dc:creator>
  <cp:lastModifiedBy>Steciw, Mark</cp:lastModifiedBy>
  <cp:revision>1</cp:revision>
  <dcterms:created xsi:type="dcterms:W3CDTF">2012-10-17T17:34:23Z</dcterms:created>
  <dcterms:modified xsi:type="dcterms:W3CDTF">2012-10-17T17:41:09Z</dcterms:modified>
</cp:coreProperties>
</file>

<file path=docProps/thumbnail.jpeg>
</file>